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E2F0E9-D811-7206-A697-9007269FD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4563D68-54F0-4496-9F97-6259B9A37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566738-7671-37C8-7452-424B20FCC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E528-2CAB-46C9-B0BF-7A11D4890F77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0166CD6-75CB-DF73-0DFC-4E212E7DF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04D2535-819F-1A92-887E-58E49FEFA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2EC1-1150-4BE6-975C-D16ED0F902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6811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77CA54-D52C-483A-6BE9-039EF879D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0BFE97-013E-5A07-9AE5-28B0999635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4B0980-683E-0327-F1BE-02917DA39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E528-2CAB-46C9-B0BF-7A11D4890F77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2320276-B5B5-5661-BD00-207AE7C47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A89FC3-C5A8-985E-4BEB-52A6A9993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2EC1-1150-4BE6-975C-D16ED0F902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509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4BB95D8-8F5A-799C-AA65-DB57D67B2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4743313-F181-2CC9-ADE7-500FADAF2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1B75B86-6211-6D6C-1350-B78EE0360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E528-2CAB-46C9-B0BF-7A11D4890F77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2B7D91-542F-34A3-204C-B6364006E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BA360E-E34D-51A9-B551-BC03ECDDD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2EC1-1150-4BE6-975C-D16ED0F902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952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B339BC-2414-8CE1-1579-569316214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46B709-A23C-2690-285C-E2423A752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B4DE4C-EDB1-D269-E3A3-0CCF72B3D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E528-2CAB-46C9-B0BF-7A11D4890F77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944C88F-19FB-E5DD-9464-E12FF000B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A9E2B3C-1BD0-905E-1AC5-259890226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2EC1-1150-4BE6-975C-D16ED0F902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802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77718C-42D9-98D0-AE0F-2BEF0FBDD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DE45DED-DE8F-DB33-FC24-D17948024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667855-D117-F13A-F4A3-BA6926353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E528-2CAB-46C9-B0BF-7A11D4890F77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5D1A9C-7C94-09B0-5743-14F948FC0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0F1E1A-1811-D72B-C1CE-D1CBF4162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2EC1-1150-4BE6-975C-D16ED0F902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5167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450E8A-144E-4DCF-1D2B-FB6585980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6ABA28-5F05-B6D8-E58D-52E305F812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71145F0-3008-6FEB-E70C-4ECE80452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1AF24AC-40F0-E66F-D528-1C6B9551D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E528-2CAB-46C9-B0BF-7A11D4890F77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446FE18-0618-1E5F-6D6E-A124FE4C2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6B7733B-7BB7-AE3E-D5A8-146687F18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2EC1-1150-4BE6-975C-D16ED0F902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961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99DBA2-8C0E-A65C-CE02-6AE0F4F6F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5A92AFB-E271-8891-D010-C58465E48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851F49D-2DE1-E9B1-AC35-A9F4E19FE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B8952AA-BBC3-C315-17AF-F2AE912F2B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1D5DFA3-798F-91B3-35EF-48FC2E071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1AA28BE-6DA7-89C6-5502-D6BC9494C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E528-2CAB-46C9-B0BF-7A11D4890F77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7348897-124F-E26D-9991-9CF7A6C6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82E035C-D2EF-6294-E556-585796E5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2EC1-1150-4BE6-975C-D16ED0F902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0104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245014-E52C-23EE-0DBD-36FC9BC5A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6AE31AF-399C-859C-A40F-8CAA4A8F2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E528-2CAB-46C9-B0BF-7A11D4890F77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5409C52-8CAE-AD20-B9B2-AFE3DDF42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E7AF4A1-0961-DEC9-7F89-19AD3D8D2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2EC1-1150-4BE6-975C-D16ED0F902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595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5384C79-28F9-8D59-E10A-5117A7910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E528-2CAB-46C9-B0BF-7A11D4890F77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2A3EE37-D574-2C8C-AF3E-5BFD525AA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C4305B-2404-AB9A-7FBB-9542ABDBC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2EC1-1150-4BE6-975C-D16ED0F902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183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B16EFE-91CC-764A-9984-69372255B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BFEE000-0058-7B08-3E36-38864E5D5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6C3C9CF-CB8C-32B5-B7CE-A8B434F72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F258E55-6498-C6DD-601F-75EA1DA7C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E528-2CAB-46C9-B0BF-7A11D4890F77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2CAF898-F2B4-B510-93B9-929803D99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239AC7F-6E34-F626-0E09-BCF9734E4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2EC1-1150-4BE6-975C-D16ED0F902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485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90F7C6-7083-ED97-A3CF-78EBCA9A5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8E0CF21-07DA-C8F1-8694-AC77E62282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E3BBCF-CD68-F67D-F3C0-529DC224C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F46449D-E03D-C7AE-472F-5ADF0C290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E528-2CAB-46C9-B0BF-7A11D4890F77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3A6ABCE-7CDC-77CF-B843-596694E91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1592FCF-1AB5-1F1A-0B6E-5E8CED75D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2EC1-1150-4BE6-975C-D16ED0F902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292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1A69B09-3C21-8CB8-27D5-B23FD8EA6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DBF572C-DBBA-8D52-2AF0-F0C04BBDB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D1F330-3DA7-A29B-9E1E-D48A528303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73E528-2CAB-46C9-B0BF-7A11D4890F77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1F3F75B-2EB1-3800-7FBA-75930435B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9CCB6C-58FC-3106-4E95-A986900C8F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AA2EC1-1150-4BE6-975C-D16ED0F902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025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FFD9F6-0A92-7512-EACE-7D9EB6339F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5565239-95EE-3C9D-AF6D-A14E134A1D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EFB77B2-2425-D934-591D-2835031E3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4357"/>
            <a:ext cx="12192000" cy="600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72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>TSUKUI HOLDINGS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葛島 正人</dc:creator>
  <cp:lastModifiedBy>葛島 正人</cp:lastModifiedBy>
  <cp:revision>1</cp:revision>
  <dcterms:created xsi:type="dcterms:W3CDTF">2026-04-02T09:54:25Z</dcterms:created>
  <dcterms:modified xsi:type="dcterms:W3CDTF">2026-04-02T09:54:44Z</dcterms:modified>
</cp:coreProperties>
</file>